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1"/>
    <p:sldMasterId id="2147483650" r:id="rId2"/>
  </p:sldMasterIdLst>
  <p:notesMasterIdLst>
    <p:notesMasterId r:id="rId4"/>
  </p:notesMasterIdLst>
  <p:handoutMasterIdLst>
    <p:handoutMasterId r:id="rId5"/>
  </p:handoutMasterIdLst>
  <p:sldIdLst>
    <p:sldId id="418" r:id="rId3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7">
          <p15:clr>
            <a:srgbClr val="A4A3A4"/>
          </p15:clr>
        </p15:guide>
        <p15:guide id="2" orient="horz" pos="1295">
          <p15:clr>
            <a:srgbClr val="A4A3A4"/>
          </p15:clr>
        </p15:guide>
        <p15:guide id="3" orient="horz" pos="3937">
          <p15:clr>
            <a:srgbClr val="A4A3A4"/>
          </p15:clr>
        </p15:guide>
        <p15:guide id="4" orient="horz" pos="3689">
          <p15:clr>
            <a:srgbClr val="A4A3A4"/>
          </p15:clr>
        </p15:guide>
        <p15:guide id="5" orient="horz" pos="2159">
          <p15:clr>
            <a:srgbClr val="A4A3A4"/>
          </p15:clr>
        </p15:guide>
        <p15:guide id="6" orient="horz" pos="839">
          <p15:clr>
            <a:srgbClr val="A4A3A4"/>
          </p15:clr>
        </p15:guide>
        <p15:guide id="7" pos="5398">
          <p15:clr>
            <a:srgbClr val="A4A3A4"/>
          </p15:clr>
        </p15:guide>
        <p15:guide id="8" pos="362">
          <p15:clr>
            <a:srgbClr val="A4A3A4"/>
          </p15:clr>
        </p15:guide>
        <p15:guide id="9" pos="2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FFFF00"/>
    <a:srgbClr val="000099"/>
    <a:srgbClr val="339966"/>
    <a:srgbClr val="333399"/>
    <a:srgbClr val="969696"/>
    <a:srgbClr val="0000CC"/>
    <a:srgbClr val="777777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88" autoAdjust="0"/>
    <p:restoredTop sz="91502" autoAdjust="0"/>
  </p:normalViewPr>
  <p:slideViewPr>
    <p:cSldViewPr snapToGrid="0">
      <p:cViewPr varScale="1">
        <p:scale>
          <a:sx n="99" d="100"/>
          <a:sy n="99" d="100"/>
        </p:scale>
        <p:origin x="1752" y="72"/>
      </p:cViewPr>
      <p:guideLst>
        <p:guide orient="horz" pos="337"/>
        <p:guide orient="horz" pos="1295"/>
        <p:guide orient="horz" pos="3937"/>
        <p:guide orient="horz" pos="3689"/>
        <p:guide orient="horz" pos="2159"/>
        <p:guide orient="horz" pos="839"/>
        <p:guide pos="5398"/>
        <p:guide pos="362"/>
        <p:guide pos="28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-3824" y="-60"/>
      </p:cViewPr>
      <p:guideLst>
        <p:guide orient="horz" pos="292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676173" y="8723061"/>
            <a:ext cx="778933" cy="27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662" tIns="45832" rIns="91662" bIns="45832">
            <a:spAutoFit/>
          </a:bodyPr>
          <a:lstStyle>
            <a:lvl1pPr defTabSz="820738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1363" indent="-285750" defTabSz="820738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39825" indent="-227013" defTabSz="820738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597025" indent="-228600" defTabSz="820738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2638" indent="-228600" defTabSz="820738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09838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67038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4238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1438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/>
              <a:t>Page </a:t>
            </a:r>
            <a:fld id="{A6BDC758-D0F9-407B-B646-558E1FA4F378}" type="slidenum">
              <a:rPr lang="en-US" sz="1200"/>
              <a:pPr>
                <a:defRPr/>
              </a:pPr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14739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634" y="4414561"/>
            <a:ext cx="5139134" cy="4185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826" tIns="46914" rIns="93826" bIns="469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6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58813"/>
            <a:ext cx="4643438" cy="34845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943931" y="8808904"/>
            <a:ext cx="572029" cy="172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62" tIns="9162" rIns="9162" bIns="9162" anchor="b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1363" indent="-28575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39825" indent="-227013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597025" indent="-22860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2638" indent="-22860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09838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67038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4238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1438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en-US" sz="1000" b="0" smtClean="0"/>
              <a:t>Page </a:t>
            </a:r>
            <a:fld id="{E11AEC61-B5B2-41F0-9066-9285E30D8352}" type="slidenum">
              <a:rPr lang="en-US" sz="1000" b="0" smtClean="0"/>
              <a:pPr algn="l">
                <a:defRPr/>
              </a:pPr>
              <a:t>‹#›</a:t>
            </a:fld>
            <a:endParaRPr lang="en-CA" sz="1000" b="0" smtClean="0"/>
          </a:p>
        </p:txBody>
      </p:sp>
    </p:spTree>
    <p:extLst>
      <p:ext uri="{BB962C8B-B14F-4D97-AF65-F5344CB8AC3E}">
        <p14:creationId xmlns:p14="http://schemas.microsoft.com/office/powerpoint/2010/main" val="2948664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574675" y="6264275"/>
            <a:ext cx="2674938" cy="14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" tIns="9144" rIns="9144" bIns="9144">
            <a:spAutoFit/>
          </a:bodyPr>
          <a:lstStyle>
            <a:lvl1pPr defTabSz="820738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820738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20738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20738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20738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20738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en-US" altLang="en-US" sz="800" b="0" smtClean="0"/>
              <a:t>  </a:t>
            </a:r>
          </a:p>
        </p:txBody>
      </p:sp>
      <p:pic>
        <p:nvPicPr>
          <p:cNvPr id="5" name="Picture 7" descr="aai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41300"/>
            <a:ext cx="2781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2196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558800" y="1770063"/>
            <a:ext cx="8010525" cy="2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392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58800" y="4189413"/>
            <a:ext cx="8010525" cy="166528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124200" y="6146800"/>
            <a:ext cx="2895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" tIns="9144" rIns="9144" bIns="9144" numCol="1" anchor="b" anchorCtr="0" compatLnSpc="1">
            <a:prstTxWarp prst="textNoShape">
              <a:avLst/>
            </a:prstTxWarp>
          </a:bodyPr>
          <a:lstStyle>
            <a:lvl1pPr defTabSz="820738">
              <a:defRPr sz="800" b="0"/>
            </a:lvl1pPr>
          </a:lstStyle>
          <a:p>
            <a:pPr>
              <a:defRPr/>
            </a:pPr>
            <a:r>
              <a:rPr lang="en-US"/>
              <a:t>  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123825" y="6491288"/>
            <a:ext cx="511175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defTabSz="820738">
              <a:defRPr sz="800" b="0"/>
            </a:lvl1pPr>
          </a:lstStyle>
          <a:p>
            <a:pPr>
              <a:defRPr/>
            </a:pPr>
            <a:fld id="{0AF6B9EF-5806-4101-A24E-F20DDDC970A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054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986"/>
            <a:ext cx="8229600" cy="4735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708102"/>
            <a:ext cx="7994650" cy="5148187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/>
            </a:lvl1pPr>
            <a:lvl2pPr marL="457200" indent="-234950">
              <a:spcBef>
                <a:spcPts val="500"/>
              </a:spcBef>
              <a:spcAft>
                <a:spcPts val="0"/>
              </a:spcAft>
              <a:defRPr/>
            </a:lvl2pPr>
            <a:lvl3pPr marL="685800" indent="-228600">
              <a:spcBef>
                <a:spcPts val="400"/>
              </a:spcBef>
              <a:spcAft>
                <a:spcPts val="0"/>
              </a:spcAft>
              <a:defRPr sz="1800"/>
            </a:lvl3pPr>
            <a:lvl4pPr marL="969963" indent="-228600">
              <a:defRPr sz="1600"/>
            </a:lvl4pPr>
            <a:lvl5pPr marL="1143000" indent="-173038">
              <a:spcBef>
                <a:spcPts val="3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60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1873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078" y="40462"/>
            <a:ext cx="8229600" cy="47807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0902" y="819615"/>
            <a:ext cx="4204010" cy="5036673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/>
            </a:lvl1pPr>
            <a:lvl2pPr marL="457200" indent="-234950">
              <a:spcBef>
                <a:spcPts val="500"/>
              </a:spcBef>
              <a:spcAft>
                <a:spcPts val="0"/>
              </a:spcAft>
              <a:defRPr/>
            </a:lvl2pPr>
            <a:lvl3pPr marL="685800" indent="-228600">
              <a:spcBef>
                <a:spcPts val="400"/>
              </a:spcBef>
              <a:spcAft>
                <a:spcPts val="0"/>
              </a:spcAft>
              <a:defRPr sz="1800"/>
            </a:lvl3pPr>
            <a:lvl4pPr marL="969963" indent="-228600">
              <a:defRPr sz="1600"/>
            </a:lvl4pPr>
            <a:lvl5pPr marL="1143000" indent="-173038">
              <a:spcBef>
                <a:spcPts val="3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741127" y="819615"/>
            <a:ext cx="4204010" cy="5049684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/>
            </a:lvl1pPr>
            <a:lvl2pPr marL="457200" indent="-234950">
              <a:spcBef>
                <a:spcPts val="500"/>
              </a:spcBef>
              <a:spcAft>
                <a:spcPts val="0"/>
              </a:spcAft>
              <a:defRPr/>
            </a:lvl2pPr>
            <a:lvl3pPr marL="685800" indent="-228600">
              <a:spcBef>
                <a:spcPts val="400"/>
              </a:spcBef>
              <a:spcAft>
                <a:spcPts val="0"/>
              </a:spcAft>
              <a:defRPr sz="1800"/>
            </a:lvl3pPr>
            <a:lvl4pPr marL="969963" indent="-228600">
              <a:defRPr sz="1600"/>
            </a:lvl4pPr>
            <a:lvl5pPr marL="1143000" indent="-173038">
              <a:spcBef>
                <a:spcPts val="3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45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95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2659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2659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85077" y="1382291"/>
            <a:ext cx="4036743" cy="485874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/>
            </a:lvl1pPr>
            <a:lvl2pPr marL="457200" indent="-234950">
              <a:spcBef>
                <a:spcPts val="500"/>
              </a:spcBef>
              <a:spcAft>
                <a:spcPts val="0"/>
              </a:spcAft>
              <a:defRPr/>
            </a:lvl2pPr>
            <a:lvl3pPr marL="685800" indent="-228600">
              <a:spcBef>
                <a:spcPts val="400"/>
              </a:spcBef>
              <a:spcAft>
                <a:spcPts val="0"/>
              </a:spcAft>
              <a:defRPr sz="1800"/>
            </a:lvl3pPr>
            <a:lvl4pPr marL="969963" indent="-228600">
              <a:defRPr sz="1600"/>
            </a:lvl4pPr>
            <a:lvl5pPr marL="1143000" indent="-173038">
              <a:spcBef>
                <a:spcPts val="3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1"/>
          </p:nvPr>
        </p:nvSpPr>
        <p:spPr>
          <a:xfrm>
            <a:off x="4650059" y="1382751"/>
            <a:ext cx="4047892" cy="4871292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/>
            </a:lvl1pPr>
            <a:lvl2pPr marL="457200" indent="-234950">
              <a:spcBef>
                <a:spcPts val="500"/>
              </a:spcBef>
              <a:spcAft>
                <a:spcPts val="0"/>
              </a:spcAft>
              <a:defRPr/>
            </a:lvl2pPr>
            <a:lvl3pPr marL="685800" indent="-228600">
              <a:spcBef>
                <a:spcPts val="400"/>
              </a:spcBef>
              <a:spcAft>
                <a:spcPts val="0"/>
              </a:spcAft>
              <a:defRPr sz="1800"/>
            </a:lvl3pPr>
            <a:lvl4pPr marL="969963" indent="-228600">
              <a:defRPr sz="1600"/>
            </a:lvl4pPr>
            <a:lvl5pPr marL="1143000" indent="-173038">
              <a:spcBef>
                <a:spcPts val="300"/>
              </a:spcBef>
              <a:spcAft>
                <a:spcPts val="0"/>
              </a:spcAft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48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1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578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0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944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581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5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82" name="Text Box 14"/>
          <p:cNvSpPr txBox="1">
            <a:spLocks noChangeArrowheads="1"/>
          </p:cNvSpPr>
          <p:nvPr/>
        </p:nvSpPr>
        <p:spPr bwMode="auto">
          <a:xfrm>
            <a:off x="0" y="6443663"/>
            <a:ext cx="13144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800" b="0" smtClean="0">
                <a:latin typeface="Arial" charset="0"/>
              </a:rPr>
              <a:t>Confidential, please see cover page regarding conditions of use.</a:t>
            </a:r>
          </a:p>
        </p:txBody>
      </p:sp>
      <p:sp>
        <p:nvSpPr>
          <p:cNvPr id="3076" name="Rectangle 9"/>
          <p:cNvSpPr>
            <a:spLocks noChangeArrowheads="1"/>
          </p:cNvSpPr>
          <p:nvPr/>
        </p:nvSpPr>
        <p:spPr bwMode="auto">
          <a:xfrm>
            <a:off x="185738" y="6335713"/>
            <a:ext cx="366712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" tIns="9144" rIns="9144" bIns="9144"/>
          <a:lstStyle>
            <a:lvl1pPr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fld id="{9D581859-B5DD-43B1-8989-2C9E55F09CDC}" type="slidenum">
              <a:rPr lang="en-CA" altLang="en-US" sz="1000" b="0" smtClean="0"/>
              <a:pPr algn="l">
                <a:defRPr/>
              </a:pPr>
              <a:t>‹#›</a:t>
            </a:fld>
            <a:endParaRPr lang="en-CA" altLang="en-US" sz="1000" b="0" smtClean="0"/>
          </a:p>
        </p:txBody>
      </p:sp>
      <p:sp>
        <p:nvSpPr>
          <p:cNvPr id="3077" name="Line 10"/>
          <p:cNvSpPr>
            <a:spLocks noChangeShapeType="1"/>
          </p:cNvSpPr>
          <p:nvPr/>
        </p:nvSpPr>
        <p:spPr bwMode="auto">
          <a:xfrm flipV="1">
            <a:off x="165100" y="766020"/>
            <a:ext cx="8820150" cy="3175"/>
          </a:xfrm>
          <a:prstGeom prst="line">
            <a:avLst/>
          </a:prstGeom>
          <a:noFill/>
          <a:ln w="12700">
            <a:solidFill>
              <a:srgbClr val="FFCC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Line 11"/>
          <p:cNvSpPr>
            <a:spLocks noChangeShapeType="1"/>
          </p:cNvSpPr>
          <p:nvPr/>
        </p:nvSpPr>
        <p:spPr bwMode="auto">
          <a:xfrm flipV="1">
            <a:off x="165100" y="791420"/>
            <a:ext cx="8818563" cy="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079" name="Picture 12" descr="aai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338" y="6426200"/>
            <a:ext cx="15033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1183" name="Text Box 15"/>
          <p:cNvSpPr txBox="1">
            <a:spLocks noChangeArrowheads="1"/>
          </p:cNvSpPr>
          <p:nvPr/>
        </p:nvSpPr>
        <p:spPr bwMode="auto">
          <a:xfrm>
            <a:off x="3051175" y="6378575"/>
            <a:ext cx="3022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sz="1000" smtClean="0">
                <a:latin typeface="Arial" charset="0"/>
              </a:rPr>
              <a:t>ARNPRIOR AEROSPACE INC.</a:t>
            </a:r>
          </a:p>
          <a:p>
            <a:pPr algn="ctr">
              <a:defRPr/>
            </a:pPr>
            <a:r>
              <a:rPr lang="en-US" sz="1000" smtClean="0">
                <a:latin typeface="Arial" charset="0"/>
              </a:rPr>
              <a:t>PROPRIETARY AND COMPETITION SENSITIVE</a:t>
            </a:r>
          </a:p>
        </p:txBody>
      </p:sp>
      <p:pic>
        <p:nvPicPr>
          <p:cNvPr id="8" name="Picture 15" descr="aai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969" y="115465"/>
            <a:ext cx="2340018" cy="67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91" r:id="rId1"/>
    <p:sldLayoutId id="2147484680" r:id="rId2"/>
    <p:sldLayoutId id="2147484681" r:id="rId3"/>
    <p:sldLayoutId id="2147484682" r:id="rId4"/>
    <p:sldLayoutId id="2147484683" r:id="rId5"/>
    <p:sldLayoutId id="2147484684" r:id="rId6"/>
    <p:sldLayoutId id="2147484685" r:id="rId7"/>
    <p:sldLayoutId id="2147484687" r:id="rId8"/>
    <p:sldLayoutId id="2147484690" r:id="rId9"/>
  </p:sldLayoutIdLst>
  <p:timing>
    <p:tnLst>
      <p:par>
        <p:cTn id="1" dur="indefinite" restart="never" nodeType="tmRoot"/>
      </p:par>
    </p:tnLst>
  </p:timing>
  <p:txStyles>
    <p:titleStyle>
      <a:lvl1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defTabSz="102076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287338" marR="0" indent="-287338" algn="l" defTabSz="1020763" rtl="0" eaLnBrk="1" fontAlgn="base" latinLnBrk="0" hangingPunct="1">
        <a:lnSpc>
          <a:spcPct val="90000"/>
        </a:lnSpc>
        <a:spcBef>
          <a:spcPct val="30000"/>
        </a:spcBef>
        <a:spcAft>
          <a:spcPct val="30000"/>
        </a:spcAft>
        <a:buClrTx/>
        <a:buSzTx/>
        <a:buFont typeface="Wingdings" pitchFamily="2" charset="2"/>
        <a:buChar char="§"/>
        <a:tabLst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90513" algn="l" defTabSz="1020763" rtl="0" eaLnBrk="1" fontAlgn="base" latinLnBrk="0" hangingPunct="1">
        <a:lnSpc>
          <a:spcPct val="90000"/>
        </a:lnSpc>
        <a:spcBef>
          <a:spcPct val="30000"/>
        </a:spcBef>
        <a:spcAft>
          <a:spcPct val="30000"/>
        </a:spcAft>
        <a:buClr>
          <a:srgbClr val="000000"/>
        </a:buClr>
        <a:buSzTx/>
        <a:buFont typeface="Wingdings" pitchFamily="2" charset="2"/>
        <a:buChar char="§"/>
        <a:tabLst/>
        <a:defRPr sz="2000">
          <a:solidFill>
            <a:schemeClr val="tx1"/>
          </a:solidFill>
          <a:latin typeface="+mn-lt"/>
        </a:defRPr>
      </a:lvl2pPr>
      <a:lvl3pPr marL="1136650" marR="0" indent="-277813" algn="l" defTabSz="1020763" rtl="0" eaLnBrk="1" fontAlgn="base" latinLnBrk="0" hangingPunct="1">
        <a:lnSpc>
          <a:spcPct val="90000"/>
        </a:lnSpc>
        <a:spcBef>
          <a:spcPct val="30000"/>
        </a:spcBef>
        <a:spcAft>
          <a:spcPct val="30000"/>
        </a:spcAft>
        <a:buClr>
          <a:srgbClr val="000000"/>
        </a:buClr>
        <a:buSzTx/>
        <a:buFont typeface="Wingdings" pitchFamily="2" charset="2"/>
        <a:buChar char="§"/>
        <a:tabLst/>
        <a:defRPr sz="2000">
          <a:solidFill>
            <a:schemeClr val="tx1"/>
          </a:solidFill>
          <a:latin typeface="+mn-lt"/>
        </a:defRPr>
      </a:lvl3pPr>
      <a:lvl4pPr marL="1541463" marR="0" indent="-290513" algn="l" defTabSz="1020763" rtl="0" eaLnBrk="1" fontAlgn="base" latinLnBrk="0" hangingPunct="1">
        <a:lnSpc>
          <a:spcPct val="90000"/>
        </a:lnSpc>
        <a:spcBef>
          <a:spcPct val="30000"/>
        </a:spcBef>
        <a:spcAft>
          <a:spcPct val="30000"/>
        </a:spcAft>
        <a:buClr>
          <a:srgbClr val="000000"/>
        </a:buClr>
        <a:buSzTx/>
        <a:buFont typeface="Wingdings" pitchFamily="2" charset="2"/>
        <a:buChar char="§"/>
        <a:tabLst/>
        <a:defRPr sz="2000">
          <a:solidFill>
            <a:schemeClr val="tx1"/>
          </a:solidFill>
          <a:latin typeface="+mn-lt"/>
        </a:defRPr>
      </a:lvl4pPr>
      <a:lvl5pPr marL="1946275" marR="0" indent="-290513" algn="l" defTabSz="1020763" rtl="0" eaLnBrk="1" fontAlgn="base" latinLnBrk="0" hangingPunct="1">
        <a:lnSpc>
          <a:spcPct val="90000"/>
        </a:lnSpc>
        <a:spcBef>
          <a:spcPct val="30000"/>
        </a:spcBef>
        <a:spcAft>
          <a:spcPct val="30000"/>
        </a:spcAft>
        <a:buClr>
          <a:srgbClr val="000000"/>
        </a:buClr>
        <a:buSzTx/>
        <a:buFont typeface="Wingdings" pitchFamily="2" charset="2"/>
        <a:buChar char="§"/>
        <a:tabLst/>
        <a:defRPr sz="2000">
          <a:solidFill>
            <a:schemeClr val="tx1"/>
          </a:solidFill>
          <a:latin typeface="+mn-lt"/>
        </a:defRPr>
      </a:lvl5pPr>
      <a:lvl6pPr marL="2403475" indent="-290513" algn="l" defTabSz="1020763" rtl="0" eaLnBrk="1" fontAlgn="base" hangingPunct="1">
        <a:lnSpc>
          <a:spcPct val="90000"/>
        </a:lnSpc>
        <a:spcBef>
          <a:spcPct val="30000"/>
        </a:spcBef>
        <a:spcAft>
          <a:spcPct val="3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860675" indent="-290513" algn="l" defTabSz="1020763" rtl="0" eaLnBrk="1" fontAlgn="base" hangingPunct="1">
        <a:lnSpc>
          <a:spcPct val="90000"/>
        </a:lnSpc>
        <a:spcBef>
          <a:spcPct val="30000"/>
        </a:spcBef>
        <a:spcAft>
          <a:spcPct val="3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317875" indent="-290513" algn="l" defTabSz="1020763" rtl="0" eaLnBrk="1" fontAlgn="base" hangingPunct="1">
        <a:lnSpc>
          <a:spcPct val="90000"/>
        </a:lnSpc>
        <a:spcBef>
          <a:spcPct val="30000"/>
        </a:spcBef>
        <a:spcAft>
          <a:spcPct val="3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775075" indent="-290513" algn="l" defTabSz="1020763" rtl="0" eaLnBrk="1" fontAlgn="base" hangingPunct="1">
        <a:lnSpc>
          <a:spcPct val="90000"/>
        </a:lnSpc>
        <a:spcBef>
          <a:spcPct val="30000"/>
        </a:spcBef>
        <a:spcAft>
          <a:spcPct val="3000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17850" y="6154738"/>
            <a:ext cx="2897188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" tIns="9144" rIns="9144" bIns="9144" numCol="1" anchor="b" anchorCtr="0" compatLnSpc="1">
            <a:prstTxWarp prst="textNoShape">
              <a:avLst/>
            </a:prstTxWarp>
          </a:bodyPr>
          <a:lstStyle>
            <a:lvl1pPr defTabSz="820738">
              <a:defRPr sz="800" b="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404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30963" y="6154738"/>
            <a:ext cx="21336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>
              <a:defRPr sz="800" b="0"/>
            </a:lvl1pPr>
          </a:lstStyle>
          <a:p>
            <a:pPr>
              <a:defRPr/>
            </a:pPr>
            <a:fld id="{D3F9F259-8D79-499C-B0D6-5E687051B13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pic>
        <p:nvPicPr>
          <p:cNvPr id="1028" name="Picture 15" descr="aa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2398713"/>
            <a:ext cx="3603625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40906" y="370491"/>
            <a:ext cx="4588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Arnprior Aerospace Chihuahua Certifications</a:t>
            </a:r>
            <a:endParaRPr lang="en-US" dirty="0"/>
          </a:p>
        </p:txBody>
      </p:sp>
      <p:pic>
        <p:nvPicPr>
          <p:cNvPr id="2" name="Picture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06" y="996165"/>
            <a:ext cx="4161754" cy="217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527" y="2799314"/>
            <a:ext cx="3729274" cy="322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8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nprior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" tIns="9144" rIns="9144" bIns="9144" numCol="1" anchor="b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" tIns="9144" rIns="9144" bIns="9144" numCol="1" anchor="b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E70000"/>
        </a:accent6>
        <a:hlink>
          <a:srgbClr val="0038A8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B2DA9C67-9249-4113-9BFE-A1D1781DB8ED}" vid="{61657E0D-5D4C-415C-91EA-57D91704ED49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393939"/>
      </a:lt2>
      <a:accent1>
        <a:srgbClr val="B2B2B2"/>
      </a:accent1>
      <a:accent2>
        <a:srgbClr val="FF0000"/>
      </a:accent2>
      <a:accent3>
        <a:srgbClr val="FFFFFF"/>
      </a:accent3>
      <a:accent4>
        <a:srgbClr val="000000"/>
      </a:accent4>
      <a:accent5>
        <a:srgbClr val="D5D5D5"/>
      </a:accent5>
      <a:accent6>
        <a:srgbClr val="E70000"/>
      </a:accent6>
      <a:hlink>
        <a:srgbClr val="0038A8"/>
      </a:hlink>
      <a:folHlink>
        <a:srgbClr val="EAEAEA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" tIns="9144" rIns="9144" bIns="9144" numCol="1" anchor="b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" tIns="9144" rIns="9144" bIns="9144" numCol="1" anchor="b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E70000"/>
        </a:accent6>
        <a:hlink>
          <a:srgbClr val="0038A8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B2DA9C67-9249-4113-9BFE-A1D1781DB8ED}" vid="{E9E1893E-C5D1-4527-9186-0B0D3DBF794C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Arnprior-2014</Template>
  <TotalTime>11045</TotalTime>
  <Pages>2</Pages>
  <Words>4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Times</vt:lpstr>
      <vt:lpstr>Wingdings</vt:lpstr>
      <vt:lpstr>Arnprior</vt:lpstr>
      <vt:lpstr>Custom Design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AAI Monthly Review Jan 2015</dc:title>
  <dc:subject>Version 4.0</dc:subject>
  <dc:creator>Ducom, Laurent</dc:creator>
  <cp:lastModifiedBy>Medrano, Ivan</cp:lastModifiedBy>
  <cp:revision>562</cp:revision>
  <cp:lastPrinted>2020-03-04T21:40:22Z</cp:lastPrinted>
  <dcterms:created xsi:type="dcterms:W3CDTF">2015-02-02T11:54:48Z</dcterms:created>
  <dcterms:modified xsi:type="dcterms:W3CDTF">2020-03-18T20:08:36Z</dcterms:modified>
</cp:coreProperties>
</file>